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3" r:id="rId5"/>
    <p:sldId id="265" r:id="rId6"/>
    <p:sldId id="266" r:id="rId7"/>
    <p:sldId id="267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C23F0-853F-4857-8D69-37EEF708ABF0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74C9D-5220-49C8-9DBD-C77ED7FFA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343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8F903-A38E-48B3-A2D5-AB4883044ACB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E0EDB-F24F-457B-AA00-DB8E5ED0A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576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3B1C1-349C-432C-B835-F89030318265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A5164-3528-434C-89D7-D920D1631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03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C1CD-4C01-4E49-BD93-814551C2ABDD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82338-69C1-4F27-875B-B6C788AAD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75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D8D7D-3BCC-43A7-98A0-2746E43BD468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891FE-489B-488B-80E0-C85409744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343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D5629-0DB3-4969-BAAA-40FCAB209CE3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FC3F9-574D-4DB4-B938-D9668B2BC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722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9AB94-398A-4EF9-859B-A572677C8319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65FC1-C163-4B02-BFEC-B75204F84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87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A2D09-E66C-4FD0-A1F9-BE4E267E1F34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88555-FBDF-4CDB-BC88-1C60897A8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016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BA33-ED08-488B-8440-3FB629CFD141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D290B-B64C-41BC-B13B-02528EF1F3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07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E3F0F-AAA3-462E-9F97-5106E42460CC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8BA33-D5C9-4EA7-B370-181A8E96F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500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599B7-5885-42C8-AAFE-40AFD0DD1971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20ADD-2908-4253-B2BA-D276017AA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6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C86F3-7B19-4BC3-806D-2957881D089A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71200C-E7E1-4648-8067-83D9B21A8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Содержимое 5" descr="G:\DCIM\Camera\IMG_20141222_180133.jpg"/>
          <p:cNvPicPr>
            <a:picLocks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7" b="13718"/>
          <a:stretch>
            <a:fillRect/>
          </a:stretch>
        </p:blipFill>
        <p:spPr bwMode="auto">
          <a:xfrm>
            <a:off x="285750" y="285750"/>
            <a:ext cx="8501063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Содержимое 3" descr="G:\DCIM\Camera\IMG_20141222_180153.jpg"/>
          <p:cNvPicPr>
            <a:picLocks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" b="3419"/>
          <a:stretch>
            <a:fillRect/>
          </a:stretch>
        </p:blipFill>
        <p:spPr bwMode="auto">
          <a:xfrm>
            <a:off x="285750" y="357188"/>
            <a:ext cx="842962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" descr="G:\DCIM\Camera\IMG_20141222_174556.jpg"/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2" t="10471" r="54143" b="11752"/>
          <a:stretch>
            <a:fillRect/>
          </a:stretch>
        </p:blipFill>
        <p:spPr bwMode="auto">
          <a:xfrm>
            <a:off x="1285875" y="2500313"/>
            <a:ext cx="314325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Прямоугольник 3"/>
          <p:cNvSpPr>
            <a:spLocks noChangeArrowheads="1"/>
          </p:cNvSpPr>
          <p:nvPr/>
        </p:nvSpPr>
        <p:spPr bwMode="auto">
          <a:xfrm>
            <a:off x="3429000" y="428625"/>
            <a:ext cx="52149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400" b="1"/>
              <a:t>Романов Иван </a:t>
            </a:r>
          </a:p>
          <a:p>
            <a:pPr eaLnBrk="1" hangingPunct="1"/>
            <a:r>
              <a:rPr lang="ru-RU" altLang="ru-RU" sz="4400" b="1"/>
              <a:t>           Лукич</a:t>
            </a:r>
          </a:p>
        </p:txBody>
      </p:sp>
      <p:pic>
        <p:nvPicPr>
          <p:cNvPr id="2052" name="Содержимое 3" descr="G:\DCIM\Camera\IMG_20141222_174330.jpg"/>
          <p:cNvPicPr>
            <a:picLocks/>
          </p:cNvPicPr>
          <p:nvPr/>
        </p:nvPicPr>
        <p:blipFill>
          <a:blip r:embed="rId3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2" b="18411"/>
          <a:stretch>
            <a:fillRect/>
          </a:stretch>
        </p:blipFill>
        <p:spPr bwMode="auto">
          <a:xfrm>
            <a:off x="4714875" y="2643188"/>
            <a:ext cx="385762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3" descr="G:\DCIM\Camera\IMG_20141222_174423.jpg"/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2" r="19989" b="16486"/>
          <a:stretch>
            <a:fillRect/>
          </a:stretch>
        </p:blipFill>
        <p:spPr bwMode="auto">
          <a:xfrm>
            <a:off x="857250" y="3143250"/>
            <a:ext cx="42862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Содержимое 3" descr="G:\DCIM\Camera\IMG_20141222_174711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8" b="16125"/>
          <a:stretch>
            <a:fillRect/>
          </a:stretch>
        </p:blipFill>
        <p:spPr bwMode="auto">
          <a:xfrm>
            <a:off x="3429000" y="357188"/>
            <a:ext cx="5413375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Содержимое 5" descr="G:\DCIM\Camera\IMG_20141222_17500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40" r="4115" b="24068"/>
          <a:stretch>
            <a:fillRect/>
          </a:stretch>
        </p:blipFill>
        <p:spPr>
          <a:xfrm>
            <a:off x="1214438" y="2500313"/>
            <a:ext cx="5072062" cy="3357562"/>
          </a:xfrm>
        </p:spPr>
      </p:pic>
      <p:pic>
        <p:nvPicPr>
          <p:cNvPr id="4099" name="Содержимое 5" descr="G:\DCIM\Camera\IMG_20141222_174926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7" r="5238" b="30325"/>
          <a:stretch>
            <a:fillRect/>
          </a:stretch>
        </p:blipFill>
        <p:spPr bwMode="auto">
          <a:xfrm>
            <a:off x="3786188" y="357188"/>
            <a:ext cx="48577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Содержимое 3" descr="G:\DCIM\Camera\IMG_20141222_17521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47" b="11191"/>
          <a:stretch>
            <a:fillRect/>
          </a:stretch>
        </p:blipFill>
        <p:spPr>
          <a:xfrm>
            <a:off x="785813" y="3357563"/>
            <a:ext cx="4929187" cy="3214687"/>
          </a:xfrm>
        </p:spPr>
      </p:pic>
      <p:pic>
        <p:nvPicPr>
          <p:cNvPr id="5123" name="Содержимое 3" descr="G:\DCIM\Camera\IMG_20141222_175046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84" b="26353"/>
          <a:stretch>
            <a:fillRect/>
          </a:stretch>
        </p:blipFill>
        <p:spPr bwMode="auto">
          <a:xfrm>
            <a:off x="3714750" y="285750"/>
            <a:ext cx="500062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Содержимое 3" descr="G:\DCIM\Camera\IMG_20141222_174456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9" t="24368" r="8118" b="11073"/>
          <a:stretch>
            <a:fillRect/>
          </a:stretch>
        </p:blipFill>
        <p:spPr bwMode="auto">
          <a:xfrm>
            <a:off x="1500188" y="2357438"/>
            <a:ext cx="7000875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Содержимое 3" descr="G:\DCIM\Camera\IMG_20141222_174810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4" b="28761"/>
          <a:stretch>
            <a:fillRect/>
          </a:stretch>
        </p:blipFill>
        <p:spPr bwMode="auto">
          <a:xfrm>
            <a:off x="285750" y="357188"/>
            <a:ext cx="8429625" cy="49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Содержимое 3" descr="G:\DCIM\Camera\IMG_20141222_175842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5" r="3152" b="28641"/>
          <a:stretch>
            <a:fillRect/>
          </a:stretch>
        </p:blipFill>
        <p:spPr bwMode="auto">
          <a:xfrm>
            <a:off x="2143125" y="2214563"/>
            <a:ext cx="6643688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Содержимое 3" descr="G:\DCIM\Camera\IMG_20141222_175943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43" b="22398"/>
          <a:stretch>
            <a:fillRect/>
          </a:stretch>
        </p:blipFill>
        <p:spPr bwMode="auto">
          <a:xfrm>
            <a:off x="357188" y="1214438"/>
            <a:ext cx="8501062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Анна</cp:lastModifiedBy>
  <cp:revision>7</cp:revision>
  <dcterms:modified xsi:type="dcterms:W3CDTF">2015-01-17T06:42:51Z</dcterms:modified>
</cp:coreProperties>
</file>